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Practitioner</c:v>
                </c:pt>
                <c:pt idx="1">
                  <c:v>Academic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8E2C25-2203-49C3-85D0-22183B129661}" type="datetimeFigureOut">
              <a:rPr lang="en-US"/>
              <a:pPr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FB059B-3405-4700-8572-557A36ED2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0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6581CB-1507-4B1A-AFD9-E18D6DB99B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42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41388" y="2101850"/>
            <a:ext cx="5810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657600"/>
            <a:ext cx="5181600" cy="8810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7400"/>
            <a:ext cx="6553200" cy="5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152525"/>
            <a:ext cx="287337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152525"/>
            <a:ext cx="287337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98713"/>
            <a:ext cx="3616325" cy="369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25" y="2398713"/>
            <a:ext cx="3617913" cy="369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152525"/>
            <a:ext cx="287337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28788"/>
            <a:ext cx="4419600" cy="40481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98713"/>
            <a:ext cx="4419600" cy="369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5181600" y="1752599"/>
            <a:ext cx="3425434" cy="190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5181600" y="3886199"/>
            <a:ext cx="3425434" cy="1905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152525"/>
            <a:ext cx="287337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152525"/>
            <a:ext cx="287337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152525"/>
            <a:ext cx="287337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57351"/>
            <a:ext cx="5111750" cy="4362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1"/>
            <a:ext cx="3008313" cy="3200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152525"/>
            <a:ext cx="287337" cy="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676399"/>
            <a:ext cx="5486400" cy="305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41438"/>
            <a:ext cx="8069263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52625"/>
            <a:ext cx="807085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9388" indent="-179388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47663" indent="-166688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538163" indent="-188913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712788" indent="-173038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898525" indent="-184150" algn="l" rtl="0" eaLnBrk="0" fontAlgn="base" hangingPunct="0"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355725" indent="-184150" algn="l" rtl="0" fontAlgn="base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25" indent="-184150" algn="l" rtl="0" fontAlgn="base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25" indent="-184150" algn="l" rtl="0" fontAlgn="base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325" indent="-184150" algn="l" rtl="0" fontAlgn="base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14" y="1628800"/>
            <a:ext cx="8070850" cy="4284663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>
                <a:ea typeface="ＭＳ Ｐゴシック" pitchFamily="-107" charset="-128"/>
              </a:rPr>
              <a:t>R in Insurance</a:t>
            </a:r>
          </a:p>
          <a:p>
            <a:pPr>
              <a:buNone/>
            </a:pPr>
            <a:r>
              <a:rPr lang="en-US" sz="2400" dirty="0" smtClean="0">
                <a:ea typeface="ＭＳ Ｐゴシック" pitchFamily="-107" charset="-128"/>
              </a:rPr>
              <a:t>Statistical computing for the insurance community</a:t>
            </a: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r>
              <a:rPr lang="en-US" sz="2200" dirty="0" smtClean="0">
                <a:ea typeface="ＭＳ Ｐゴシック" pitchFamily="-107" charset="-128"/>
              </a:rPr>
              <a:t>11 July 2016</a:t>
            </a:r>
          </a:p>
          <a:p>
            <a:pPr>
              <a:buNone/>
            </a:pPr>
            <a:endParaRPr lang="en-US" sz="2400" i="1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GB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2715792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9" y="4293176"/>
            <a:ext cx="1498603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17232"/>
            <a:ext cx="2333237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54" y="5517304"/>
            <a:ext cx="184699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9" y="5517304"/>
            <a:ext cx="648000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48" y="5517304"/>
            <a:ext cx="1273500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Delegate 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46771779"/>
              </p:ext>
            </p:extLst>
          </p:nvPr>
        </p:nvGraphicFramePr>
        <p:xfrm>
          <a:off x="1187624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39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 err="1" smtClean="0"/>
              <a:t>Wifi</a:t>
            </a:r>
            <a:endParaRPr lang="en-GB" sz="3000" dirty="0"/>
          </a:p>
          <a:p>
            <a:pPr lvl="1">
              <a:buFontTx/>
              <a:buChar char="-"/>
            </a:pPr>
            <a:r>
              <a:rPr lang="en-GB" sz="2600" dirty="0" smtClean="0"/>
              <a:t>Network: city-guest</a:t>
            </a:r>
          </a:p>
          <a:p>
            <a:pPr lvl="1">
              <a:buFontTx/>
              <a:buChar char="-"/>
            </a:pPr>
            <a:r>
              <a:rPr lang="en-GB" sz="2600" dirty="0" smtClean="0"/>
              <a:t>Password: </a:t>
            </a:r>
            <a:r>
              <a:rPr lang="en-GB" sz="2800" dirty="0"/>
              <a:t>uaolut3o</a:t>
            </a:r>
            <a:endParaRPr lang="en-GB" sz="2600" dirty="0" smtClean="0"/>
          </a:p>
          <a:p>
            <a:endParaRPr lang="en-GB" dirty="0" smtClean="0"/>
          </a:p>
          <a:p>
            <a:r>
              <a:rPr lang="en-GB" sz="3000" dirty="0" smtClean="0"/>
              <a:t>Twitter</a:t>
            </a:r>
          </a:p>
          <a:p>
            <a:pPr lvl="1">
              <a:buFontTx/>
              <a:buChar char="-"/>
            </a:pPr>
            <a:r>
              <a:rPr lang="en-GB" sz="2600" dirty="0"/>
              <a:t>#RInsurance2016 </a:t>
            </a:r>
          </a:p>
          <a:p>
            <a:pPr lvl="1">
              <a:buFontTx/>
              <a:buChar char="-"/>
            </a:pPr>
            <a:r>
              <a:rPr lang="en-GB" sz="2600" dirty="0"/>
              <a:t>@</a:t>
            </a:r>
            <a:r>
              <a:rPr lang="en-GB" sz="2600" dirty="0" err="1"/>
              <a:t>cassbusiness</a:t>
            </a:r>
            <a:r>
              <a:rPr lang="en-GB" sz="2600" dirty="0"/>
              <a:t> 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3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4657"/>
            <a:ext cx="8070850" cy="4284663"/>
          </a:xfrm>
        </p:spPr>
        <p:txBody>
          <a:bodyPr/>
          <a:lstStyle/>
          <a:p>
            <a:r>
              <a:rPr lang="en-GB" sz="2600" dirty="0" smtClean="0"/>
              <a:t>Letters of attendance</a:t>
            </a:r>
            <a:endParaRPr lang="en-GB" sz="2600" dirty="0"/>
          </a:p>
          <a:p>
            <a:pPr lvl="1">
              <a:buFontTx/>
              <a:buChar char="-"/>
            </a:pPr>
            <a:r>
              <a:rPr lang="en-GB" sz="2400" dirty="0" smtClean="0"/>
              <a:t>6.5 hours CPD for actuaries </a:t>
            </a:r>
            <a:endParaRPr lang="en-GB" sz="2400" dirty="0"/>
          </a:p>
          <a:p>
            <a:pPr lvl="1">
              <a:buFontTx/>
              <a:buChar char="-"/>
            </a:pPr>
            <a:r>
              <a:rPr lang="en-GB" sz="2400" dirty="0" smtClean="0"/>
              <a:t>Available at the end</a:t>
            </a:r>
          </a:p>
          <a:p>
            <a:pPr lvl="1">
              <a:buFontTx/>
              <a:buChar char="-"/>
            </a:pPr>
            <a:endParaRPr lang="en-GB" sz="2400" dirty="0" smtClean="0"/>
          </a:p>
          <a:p>
            <a:r>
              <a:rPr lang="en-GB" sz="2600" dirty="0" smtClean="0"/>
              <a:t>Dinner</a:t>
            </a:r>
            <a:endParaRPr lang="en-GB" sz="2600" dirty="0"/>
          </a:p>
          <a:p>
            <a:pPr lvl="1">
              <a:buFontTx/>
              <a:buChar char="-"/>
            </a:pPr>
            <a:r>
              <a:rPr lang="en-GB" sz="2400" dirty="0" smtClean="0"/>
              <a:t>Ironmongers Hall </a:t>
            </a:r>
            <a:endParaRPr lang="en-GB" sz="2400" dirty="0"/>
          </a:p>
          <a:p>
            <a:pPr lvl="1">
              <a:buFontTx/>
              <a:buChar char="-"/>
            </a:pPr>
            <a:r>
              <a:rPr lang="en-GB" sz="2400" dirty="0" smtClean="0"/>
              <a:t>Short walk – leave Cass at 17:45</a:t>
            </a:r>
            <a:endParaRPr lang="en-GB" sz="2400" dirty="0"/>
          </a:p>
          <a:p>
            <a:pPr lvl="1">
              <a:buFontTx/>
              <a:buChar char="-"/>
            </a:pPr>
            <a:r>
              <a:rPr lang="en-GB" sz="2400" dirty="0" smtClean="0"/>
              <a:t>Talk to me if you have not booked but would still like to attend (or the other way round)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1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14" y="1628800"/>
            <a:ext cx="8070850" cy="4284663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>
                <a:ea typeface="ＭＳ Ｐゴシック" pitchFamily="-107" charset="-128"/>
              </a:rPr>
              <a:t>R in Insurance</a:t>
            </a:r>
          </a:p>
          <a:p>
            <a:pPr>
              <a:buNone/>
            </a:pPr>
            <a:r>
              <a:rPr lang="en-US" sz="2400" dirty="0" smtClean="0">
                <a:ea typeface="ＭＳ Ｐゴシック" pitchFamily="-107" charset="-128"/>
              </a:rPr>
              <a:t>Statistical computing for the insurance community</a:t>
            </a: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r>
              <a:rPr lang="en-US" sz="2200" dirty="0" smtClean="0">
                <a:ea typeface="ＭＳ Ｐゴシック" pitchFamily="-107" charset="-128"/>
              </a:rPr>
              <a:t>11 July 2016</a:t>
            </a:r>
          </a:p>
          <a:p>
            <a:pPr>
              <a:buNone/>
            </a:pPr>
            <a:endParaRPr lang="en-US" sz="2400" i="1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GB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2715792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9" y="4293176"/>
            <a:ext cx="1498603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17232"/>
            <a:ext cx="2333237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54" y="5517304"/>
            <a:ext cx="184699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9" y="5517304"/>
            <a:ext cx="648000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48" y="5517304"/>
            <a:ext cx="12735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14" y="1628800"/>
            <a:ext cx="8070850" cy="4284663"/>
          </a:xfrm>
        </p:spPr>
        <p:txBody>
          <a:bodyPr/>
          <a:lstStyle/>
          <a:p>
            <a:pPr algn="ctr">
              <a:buNone/>
            </a:pPr>
            <a:r>
              <a:rPr lang="en-US" sz="2400" b="1" dirty="0" smtClean="0">
                <a:ea typeface="ＭＳ Ｐゴシック" pitchFamily="-107" charset="-128"/>
              </a:rPr>
              <a:t>Panel Discussion</a:t>
            </a:r>
          </a:p>
          <a:p>
            <a:pPr algn="ctr">
              <a:buNone/>
            </a:pPr>
            <a:endParaRPr lang="en-US" sz="2400" b="1" dirty="0" smtClean="0">
              <a:ea typeface="ＭＳ Ｐゴシック" pitchFamily="-107" charset="-128"/>
            </a:endParaRPr>
          </a:p>
          <a:p>
            <a:pPr algn="ctr">
              <a:buNone/>
            </a:pPr>
            <a:r>
              <a:rPr lang="en-US" sz="2800" b="1" dirty="0" smtClean="0">
                <a:ea typeface="ＭＳ Ｐゴシック" pitchFamily="-107" charset="-128"/>
              </a:rPr>
              <a:t>Analytics: Transforming Insurance Businesses</a:t>
            </a:r>
            <a:endParaRPr lang="en-US" sz="2800" i="1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US" sz="2400" dirty="0" smtClean="0">
              <a:ea typeface="ＭＳ Ｐゴシック" pitchFamily="-107" charset="-128"/>
            </a:endParaRPr>
          </a:p>
          <a:p>
            <a:pPr>
              <a:buNone/>
            </a:pPr>
            <a:endParaRPr lang="en-GB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2715792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9" y="4293176"/>
            <a:ext cx="1498603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17232"/>
            <a:ext cx="2333237" cy="6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54" y="5517304"/>
            <a:ext cx="1846994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49" y="5517304"/>
            <a:ext cx="648000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48" y="5517304"/>
            <a:ext cx="12735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sTemplateGreyv2">
  <a:themeElements>
    <a:clrScheme name="Custom 5">
      <a:dk1>
        <a:srgbClr val="000000"/>
      </a:dk1>
      <a:lt1>
        <a:srgbClr val="FFFFFF"/>
      </a:lt1>
      <a:dk2>
        <a:srgbClr val="999999"/>
      </a:dk2>
      <a:lt2>
        <a:srgbClr val="DCDCDC"/>
      </a:lt2>
      <a:accent1>
        <a:srgbClr val="006899"/>
      </a:accent1>
      <a:accent2>
        <a:srgbClr val="003366"/>
      </a:accent2>
      <a:accent3>
        <a:srgbClr val="FFFFFF"/>
      </a:accent3>
      <a:accent4>
        <a:srgbClr val="000000"/>
      </a:accent4>
      <a:accent5>
        <a:srgbClr val="CCCC00"/>
      </a:accent5>
      <a:accent6>
        <a:srgbClr val="394A59"/>
      </a:accent6>
      <a:hlink>
        <a:srgbClr val="CC6600"/>
      </a:hlink>
      <a:folHlink>
        <a:srgbClr val="993333"/>
      </a:folHlink>
    </a:clrScheme>
    <a:fontScheme name="City University Lond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CassTemplateGreyv2</Template>
  <TotalTime>516</TotalTime>
  <Words>89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ＭＳ Ｐゴシック</vt:lpstr>
      <vt:lpstr>Arial</vt:lpstr>
      <vt:lpstr>CassTemplateGreyv2</vt:lpstr>
      <vt:lpstr>PowerPoint Presentation</vt:lpstr>
      <vt:lpstr>Delegate profile</vt:lpstr>
      <vt:lpstr>PowerPoint Presentation</vt:lpstr>
      <vt:lpstr>Logistics</vt:lpstr>
      <vt:lpstr>PowerPoint Presentation</vt:lpstr>
      <vt:lpstr>PowerPoint Presentation</vt:lpstr>
      <vt:lpstr>PowerPoint Presentation</vt:lpstr>
    </vt:vector>
  </TitlesOfParts>
  <Company>City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28pt</dc:title>
  <dc:creator>sbbd905</dc:creator>
  <cp:lastModifiedBy>Tsanakas, A</cp:lastModifiedBy>
  <cp:revision>17</cp:revision>
  <dcterms:created xsi:type="dcterms:W3CDTF">2009-06-30T10:56:25Z</dcterms:created>
  <dcterms:modified xsi:type="dcterms:W3CDTF">2016-07-11T16:23:56Z</dcterms:modified>
</cp:coreProperties>
</file>